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5143500" type="screen16x9"/>
  <p:notesSz cx="6858000" cy="9144000"/>
  <p:embeddedFontLst>
    <p:embeddedFont>
      <p:font typeface="Proxima Nova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739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48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70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6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7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75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29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60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352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77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258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15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107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2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0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025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75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130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184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62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332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0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62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995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65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757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073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02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4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705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88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337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7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85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29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4979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91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12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62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0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01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4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Venn Diagrams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3-approaches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2025" y="127125"/>
            <a:ext cx="3123100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2033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749" y="1092175"/>
            <a:ext cx="3752500" cy="295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87624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650" y="1366650"/>
            <a:ext cx="3620774" cy="28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1663625" y="842125"/>
            <a:ext cx="2595599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10799221">
            <a:off x="4365655" y="4122374"/>
            <a:ext cx="2646600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Approach: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Logic is just words!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Remember?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Approach: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567350"/>
            <a:ext cx="8520599" cy="151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says: All the stuff not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says: All the stuff not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says: All the stuff NOT in         OR NOT in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says: All the stuff NOT in      OR NOT in        BUT IS in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450" y="434396"/>
            <a:ext cx="3337950" cy="6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2139750"/>
            <a:ext cx="377349" cy="3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5523" y="213975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545" y="2668550"/>
            <a:ext cx="413666" cy="3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5525" y="2668554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769" y="3145175"/>
            <a:ext cx="1097305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3723" y="313035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6325" y="3141191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1" y="3621800"/>
            <a:ext cx="2159974" cy="4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998" y="365030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1275" y="3634066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8550" y="3658005"/>
            <a:ext cx="324450" cy="3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7975" y="2139750"/>
            <a:ext cx="2159974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4" y="2134925"/>
            <a:ext cx="1063200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4" y="2592125"/>
            <a:ext cx="1063200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7975" y="2596950"/>
            <a:ext cx="2159974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5" y="3049325"/>
            <a:ext cx="1722049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3775" y="3054150"/>
            <a:ext cx="3972925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499" y="3578200"/>
            <a:ext cx="2709375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8175" y="3587550"/>
            <a:ext cx="5114824" cy="4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Third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525" y="764625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4650" y="205796"/>
            <a:ext cx="3337950" cy="6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525" y="764625"/>
            <a:ext cx="5405299" cy="426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Cardinality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(back to cardinality… do we remember that?)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Recall: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denote the number of elements of a set as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812" y="2057400"/>
            <a:ext cx="30003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25" y="934699"/>
            <a:ext cx="5179700" cy="40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8175" y="2676228"/>
            <a:ext cx="869274" cy="3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074" y="2714977"/>
            <a:ext cx="1030299" cy="3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50" y="2677022"/>
            <a:ext cx="1085050" cy="3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6875" y="1886300"/>
            <a:ext cx="3862675" cy="5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8374" y="2677025"/>
            <a:ext cx="3862675" cy="39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42624" y="3095977"/>
            <a:ext cx="2615600" cy="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3445848"/>
            <a:ext cx="1271306" cy="389409"/>
          </a:xfrm>
          <a:prstGeom prst="rect">
            <a:avLst/>
          </a:prstGeom>
        </p:spPr>
      </p:pic>
      <p:pic>
        <p:nvPicPr>
          <p:cNvPr id="12" name="Shape 2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4768" y="3487777"/>
            <a:ext cx="293569" cy="28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150" y="1339812"/>
            <a:ext cx="3488549" cy="27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5400" y="1359362"/>
            <a:ext cx="3438600" cy="2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99" y="2190650"/>
            <a:ext cx="1868874" cy="8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8162" y="2300275"/>
            <a:ext cx="58102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3300" y="835342"/>
            <a:ext cx="2879749" cy="225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987" y="164910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95" y="1580975"/>
            <a:ext cx="1945150" cy="6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662" y="3740875"/>
            <a:ext cx="542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7250" y="899717"/>
            <a:ext cx="2879749" cy="225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7050" y="2813280"/>
            <a:ext cx="2879749" cy="225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Approach: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882500"/>
            <a:ext cx="8520599" cy="137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The approach we saw last class, answering the question where is the statement true?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Everybody Loves Puzzles! (and the Super Bowl)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599" cy="37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Ninety People at a Super Bowl party were surveyed to see what they ate while watching the game. The following data was collected: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48 had potato skins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39 had wings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35 had nachos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20 had both wings and nachos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19 had both potato skins and nachos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22 had both wings and potato skins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10 had all three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867825" y="2253150"/>
            <a:ext cx="3521099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had nothing?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12"/>
            <a:ext cx="4437799" cy="34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12"/>
            <a:ext cx="4437799" cy="34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157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02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252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76386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=10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283525" y="31620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20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8649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919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4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3288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7714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=9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182750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19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59411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22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7734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2805599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00" y="708000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225" y="205794"/>
            <a:ext cx="4069850" cy="7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919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4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3288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7714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=12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560325" y="34670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59411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=6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731525" y="31622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35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3639400" y="35246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9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6535000" y="30674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=7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1522050" y="31214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39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3952325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6535000" y="30674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49967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48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=17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173500" y="3694212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48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952325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x="6398825" y="35246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7734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2805599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00" y="708000"/>
            <a:ext cx="5405299" cy="426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3471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075" y="1941280"/>
            <a:ext cx="383850" cy="42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868950" y="2716800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720" y="2763320"/>
            <a:ext cx="383850" cy="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4661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177" y="1871399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767675" y="34804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752" y="3549425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2949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177" y="1871399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291675" y="34804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752" y="3473225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347100" y="2439000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075" y="2550880"/>
            <a:ext cx="383850" cy="42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763925" y="2679512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275" y="2779480"/>
            <a:ext cx="383850" cy="42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1600" y="696287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7225" y="205794"/>
            <a:ext cx="4069850" cy="7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27125" y="987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(T and T) and F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27125" y="1368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F) and F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27125" y="1749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F) and T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27125" y="2130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T) and T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27125" y="2511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T) and F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27125" y="2892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F) and F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27125" y="3273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F) and T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27125" y="3654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T) and 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9967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4082375" y="3635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17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6548400" y="1837475"/>
            <a:ext cx="2595599" cy="10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90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-(6+7+10+10+12+9+7+17)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=19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 at UofSC we took a survey of 100 students taking math classes, we found that 48 were taking Calculus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29 were taking Physics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35 were taking Chemistry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 students are taking all three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15 are taking chemistry and calculus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 are taking calculus and physics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13 are taking chemistry and physics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4766675" y="1934975"/>
            <a:ext cx="3386100" cy="24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students are only taking calculus 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 Product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(Not to be confused with Crossfit)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Approach: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Break it down in pieces like we did with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truth tables!</a:t>
            </a:r>
          </a:p>
          <a:p>
            <a:pPr lvl="0" algn="ctr" rtl="0">
              <a:spcBef>
                <a:spcPts val="0"/>
              </a:spcBef>
              <a:buNone/>
            </a:pPr>
            <a:endParaRPr sz="3000"/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(That’s right it’s all logic)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800" y="68450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2262" y="127125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8650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800" y="68450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448" y="129600"/>
            <a:ext cx="134504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9125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9298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2033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200" y="144650"/>
            <a:ext cx="1486324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87624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6">
            <a:alphaModFix/>
          </a:blip>
          <a:srcRect t="1209" b="1219"/>
          <a:stretch/>
        </p:blipFill>
        <p:spPr>
          <a:xfrm>
            <a:off x="5408200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422450" y="1029400"/>
            <a:ext cx="4299100" cy="339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663625" y="842125"/>
            <a:ext cx="2595599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0799221">
            <a:off x="4365655" y="4122374"/>
            <a:ext cx="2646600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75" y="127125"/>
            <a:ext cx="127427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167450" y="1002875"/>
            <a:ext cx="4077323" cy="32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6787" y="875949"/>
            <a:ext cx="5151050" cy="40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 rot="10800000" flipH="1">
            <a:off x="1651825" y="4119725"/>
            <a:ext cx="2592900" cy="5675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(16:9)</PresentationFormat>
  <Paragraphs>136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Proxima Nova</vt:lpstr>
      <vt:lpstr>spearmint</vt:lpstr>
      <vt:lpstr>Venn Diagrams</vt:lpstr>
      <vt:lpstr>First Approach:</vt:lpstr>
      <vt:lpstr>First Approach: </vt:lpstr>
      <vt:lpstr>First Approach: </vt:lpstr>
      <vt:lpstr>Second Approach:</vt:lpstr>
      <vt:lpstr>Second Approach: </vt:lpstr>
      <vt:lpstr>Second Approach: </vt:lpstr>
      <vt:lpstr>Second Approach: </vt:lpstr>
      <vt:lpstr>Second Approach: </vt:lpstr>
      <vt:lpstr>Second Approach: </vt:lpstr>
      <vt:lpstr>Second Approach: </vt:lpstr>
      <vt:lpstr>Third Approach:</vt:lpstr>
      <vt:lpstr>Third Approach:</vt:lpstr>
      <vt:lpstr>Third Approach: </vt:lpstr>
      <vt:lpstr>Cardinality</vt:lpstr>
      <vt:lpstr>Recall:</vt:lpstr>
      <vt:lpstr>Where is all the stuff?</vt:lpstr>
      <vt:lpstr>Where is all the stuff?</vt:lpstr>
      <vt:lpstr>Where is all the stuff?</vt:lpstr>
      <vt:lpstr>Everybody Loves Puzzles! (and the Super Bowl)</vt:lpstr>
      <vt:lpstr>No Food? Party Pooper!</vt:lpstr>
      <vt:lpstr>PowerPoint Presentation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Group Work:</vt:lpstr>
      <vt:lpstr>Cross 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 Diagrams</dc:title>
  <dc:creator>RobertV</dc:creator>
  <cp:lastModifiedBy>RobertV</cp:lastModifiedBy>
  <cp:revision>2</cp:revision>
  <dcterms:modified xsi:type="dcterms:W3CDTF">2016-02-05T18:24:07Z</dcterms:modified>
</cp:coreProperties>
</file>